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1" r:id="rId6"/>
    <p:sldId id="262" r:id="rId7"/>
    <p:sldId id="260" r:id="rId8"/>
    <p:sldId id="25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36356-A9A2-4C26-8F31-34654AD268B0}" v="426" dt="2021-11-22T22:23:20.039"/>
    <p1510:client id="{9DF76881-D4F3-2912-AD1D-66FC657B75D4}" v="76" dt="2023-11-09T18:59:26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Coccaro" userId="92f74d81-764a-4ca1-b03a-d1251106379b" providerId="ADAL" clId="{12136356-A9A2-4C26-8F31-34654AD268B0}"/>
    <pc:docChg chg="undo custSel addSld modSld sldOrd">
      <pc:chgData name="Dean Coccaro" userId="92f74d81-764a-4ca1-b03a-d1251106379b" providerId="ADAL" clId="{12136356-A9A2-4C26-8F31-34654AD268B0}" dt="2021-11-22T22:23:20.039" v="1199" actId="20577"/>
      <pc:docMkLst>
        <pc:docMk/>
      </pc:docMkLst>
      <pc:sldChg chg="addSp delSp modSp mod setBg addAnim delAnim setClrOvrMap">
        <pc:chgData name="Dean Coccaro" userId="92f74d81-764a-4ca1-b03a-d1251106379b" providerId="ADAL" clId="{12136356-A9A2-4C26-8F31-34654AD268B0}" dt="2021-11-22T14:10:10.979" v="65" actId="255"/>
        <pc:sldMkLst>
          <pc:docMk/>
          <pc:sldMk cId="3552090588" sldId="256"/>
        </pc:sldMkLst>
        <pc:spChg chg="mod">
          <ac:chgData name="Dean Coccaro" userId="92f74d81-764a-4ca1-b03a-d1251106379b" providerId="ADAL" clId="{12136356-A9A2-4C26-8F31-34654AD268B0}" dt="2021-11-22T14:09:43.925" v="52" actId="20577"/>
          <ac:spMkLst>
            <pc:docMk/>
            <pc:sldMk cId="3552090588" sldId="256"/>
            <ac:spMk id="2" creationId="{04F63500-908E-4E6E-ACF4-5D7F3C39E791}"/>
          </ac:spMkLst>
        </pc:spChg>
        <pc:spChg chg="mod">
          <ac:chgData name="Dean Coccaro" userId="92f74d81-764a-4ca1-b03a-d1251106379b" providerId="ADAL" clId="{12136356-A9A2-4C26-8F31-34654AD268B0}" dt="2021-11-22T14:10:10.979" v="65" actId="255"/>
          <ac:spMkLst>
            <pc:docMk/>
            <pc:sldMk cId="3552090588" sldId="256"/>
            <ac:spMk id="3" creationId="{2A6A597C-D69F-4A81-8BDF-9C7EA0D9C726}"/>
          </ac:spMkLst>
        </pc:spChg>
        <pc:spChg chg="add del">
          <ac:chgData name="Dean Coccaro" userId="92f74d81-764a-4ca1-b03a-d1251106379b" providerId="ADAL" clId="{12136356-A9A2-4C26-8F31-34654AD268B0}" dt="2021-11-22T14:08:36.429" v="12" actId="26606"/>
          <ac:spMkLst>
            <pc:docMk/>
            <pc:sldMk cId="3552090588" sldId="256"/>
            <ac:spMk id="30" creationId="{8537B233-9CDD-4A90-AABB-A8963DEE4FBC}"/>
          </ac:spMkLst>
        </pc:spChg>
        <pc:spChg chg="add del">
          <ac:chgData name="Dean Coccaro" userId="92f74d81-764a-4ca1-b03a-d1251106379b" providerId="ADAL" clId="{12136356-A9A2-4C26-8F31-34654AD268B0}" dt="2021-11-22T14:08:36.423" v="11" actId="26606"/>
          <ac:spMkLst>
            <pc:docMk/>
            <pc:sldMk cId="3552090588" sldId="256"/>
            <ac:spMk id="34" creationId="{0671A8AE-40A1-4631-A6B8-581AFF065482}"/>
          </ac:spMkLst>
        </pc:spChg>
        <pc:spChg chg="add del">
          <ac:chgData name="Dean Coccaro" userId="92f74d81-764a-4ca1-b03a-d1251106379b" providerId="ADAL" clId="{12136356-A9A2-4C26-8F31-34654AD268B0}" dt="2021-11-22T14:08:05.904" v="9" actId="26606"/>
          <ac:spMkLst>
            <pc:docMk/>
            <pc:sldMk cId="3552090588" sldId="256"/>
            <ac:spMk id="37" creationId="{E49CC64F-7275-4E33-961B-0C5CDC439875}"/>
          </ac:spMkLst>
        </pc:spChg>
        <pc:spChg chg="add del">
          <ac:chgData name="Dean Coccaro" userId="92f74d81-764a-4ca1-b03a-d1251106379b" providerId="ADAL" clId="{12136356-A9A2-4C26-8F31-34654AD268B0}" dt="2021-11-22T14:08:36.423" v="11" actId="26606"/>
          <ac:spMkLst>
            <pc:docMk/>
            <pc:sldMk cId="3552090588" sldId="256"/>
            <ac:spMk id="39" creationId="{AB58EF07-17C2-48CF-ABB0-EEF1F17CB8F0}"/>
          </ac:spMkLst>
        </pc:spChg>
        <pc:spChg chg="add del">
          <ac:chgData name="Dean Coccaro" userId="92f74d81-764a-4ca1-b03a-d1251106379b" providerId="ADAL" clId="{12136356-A9A2-4C26-8F31-34654AD268B0}" dt="2021-11-22T14:08:36.423" v="11" actId="26606"/>
          <ac:spMkLst>
            <pc:docMk/>
            <pc:sldMk cId="3552090588" sldId="256"/>
            <ac:spMk id="41" creationId="{AF2F604E-43BE-4DC3-B983-E071523364F8}"/>
          </ac:spMkLst>
        </pc:spChg>
        <pc:spChg chg="add del">
          <ac:chgData name="Dean Coccaro" userId="92f74d81-764a-4ca1-b03a-d1251106379b" providerId="ADAL" clId="{12136356-A9A2-4C26-8F31-34654AD268B0}" dt="2021-11-22T14:08:36.423" v="11" actId="26606"/>
          <ac:spMkLst>
            <pc:docMk/>
            <pc:sldMk cId="3552090588" sldId="256"/>
            <ac:spMk id="43" creationId="{08C9B587-E65E-4B52-B37C-ABEBB6E87928}"/>
          </ac:spMkLst>
        </pc:spChg>
        <pc:spChg chg="add">
          <ac:chgData name="Dean Coccaro" userId="92f74d81-764a-4ca1-b03a-d1251106379b" providerId="ADAL" clId="{12136356-A9A2-4C26-8F31-34654AD268B0}" dt="2021-11-22T14:08:36.429" v="12" actId="26606"/>
          <ac:spMkLst>
            <pc:docMk/>
            <pc:sldMk cId="3552090588" sldId="256"/>
            <ac:spMk id="45" creationId="{C0B27210-D0CA-4654-B3E3-9ABB4F178EA1}"/>
          </ac:spMkLst>
        </pc:spChg>
        <pc:spChg chg="add">
          <ac:chgData name="Dean Coccaro" userId="92f74d81-764a-4ca1-b03a-d1251106379b" providerId="ADAL" clId="{12136356-A9A2-4C26-8F31-34654AD268B0}" dt="2021-11-22T14:08:36.429" v="12" actId="26606"/>
          <ac:spMkLst>
            <pc:docMk/>
            <pc:sldMk cId="3552090588" sldId="256"/>
            <ac:spMk id="46" creationId="{1DB7C82F-AB7E-4F0C-B829-FA1B9C415180}"/>
          </ac:spMkLst>
        </pc:spChg>
        <pc:spChg chg="add">
          <ac:chgData name="Dean Coccaro" userId="92f74d81-764a-4ca1-b03a-d1251106379b" providerId="ADAL" clId="{12136356-A9A2-4C26-8F31-34654AD268B0}" dt="2021-11-22T14:08:36.429" v="12" actId="26606"/>
          <ac:spMkLst>
            <pc:docMk/>
            <pc:sldMk cId="3552090588" sldId="256"/>
            <ac:spMk id="47" creationId="{70B66945-4967-4040-926D-DCA44313CDAB}"/>
          </ac:spMkLst>
        </pc:spChg>
        <pc:picChg chg="del mod">
          <ac:chgData name="Dean Coccaro" userId="92f74d81-764a-4ca1-b03a-d1251106379b" providerId="ADAL" clId="{12136356-A9A2-4C26-8F31-34654AD268B0}" dt="2021-11-22T14:07:50.169" v="3" actId="478"/>
          <ac:picMkLst>
            <pc:docMk/>
            <pc:sldMk cId="3552090588" sldId="256"/>
            <ac:picMk id="5" creationId="{81C8B1E7-BDCE-4DF7-9B7F-47BD943DFA95}"/>
          </ac:picMkLst>
        </pc:picChg>
        <pc:picChg chg="add mod ord">
          <ac:chgData name="Dean Coccaro" userId="92f74d81-764a-4ca1-b03a-d1251106379b" providerId="ADAL" clId="{12136356-A9A2-4C26-8F31-34654AD268B0}" dt="2021-11-22T14:08:36.429" v="12" actId="26606"/>
          <ac:picMkLst>
            <pc:docMk/>
            <pc:sldMk cId="3552090588" sldId="256"/>
            <ac:picMk id="6" creationId="{D29B6D03-62D0-47BD-8AB9-270DC891375A}"/>
          </ac:picMkLst>
        </pc:picChg>
        <pc:cxnChg chg="add del">
          <ac:chgData name="Dean Coccaro" userId="92f74d81-764a-4ca1-b03a-d1251106379b" providerId="ADAL" clId="{12136356-A9A2-4C26-8F31-34654AD268B0}" dt="2021-11-22T14:08:36.429" v="12" actId="26606"/>
          <ac:cxnSpMkLst>
            <pc:docMk/>
            <pc:sldMk cId="3552090588" sldId="256"/>
            <ac:cxnSpMk id="32" creationId="{040575EE-C594-4566-BC00-663004E52AB5}"/>
          </ac:cxnSpMkLst>
        </pc:cxnChg>
      </pc:sldChg>
      <pc:sldChg chg="modSp">
        <pc:chgData name="Dean Coccaro" userId="92f74d81-764a-4ca1-b03a-d1251106379b" providerId="ADAL" clId="{12136356-A9A2-4C26-8F31-34654AD268B0}" dt="2021-11-22T22:23:20.039" v="1199" actId="20577"/>
        <pc:sldMkLst>
          <pc:docMk/>
          <pc:sldMk cId="1340457194" sldId="260"/>
        </pc:sldMkLst>
        <pc:graphicFrameChg chg="mod">
          <ac:chgData name="Dean Coccaro" userId="92f74d81-764a-4ca1-b03a-d1251106379b" providerId="ADAL" clId="{12136356-A9A2-4C26-8F31-34654AD268B0}" dt="2021-11-22T22:23:20.039" v="1199" actId="20577"/>
          <ac:graphicFrameMkLst>
            <pc:docMk/>
            <pc:sldMk cId="1340457194" sldId="260"/>
            <ac:graphicFrameMk id="9" creationId="{3974D9C8-4685-4A2F-BBB5-CC4B5C7DD0E5}"/>
          </ac:graphicFrameMkLst>
        </pc:graphicFrameChg>
      </pc:sldChg>
      <pc:sldChg chg="addSp delSp modSp new mod ord">
        <pc:chgData name="Dean Coccaro" userId="92f74d81-764a-4ca1-b03a-d1251106379b" providerId="ADAL" clId="{12136356-A9A2-4C26-8F31-34654AD268B0}" dt="2021-11-22T22:19:09.931" v="851"/>
        <pc:sldMkLst>
          <pc:docMk/>
          <pc:sldMk cId="1492015546" sldId="261"/>
        </pc:sldMkLst>
        <pc:spChg chg="add del mod">
          <ac:chgData name="Dean Coccaro" userId="92f74d81-764a-4ca1-b03a-d1251106379b" providerId="ADAL" clId="{12136356-A9A2-4C26-8F31-34654AD268B0}" dt="2021-11-22T21:40:12.803" v="240" actId="478"/>
          <ac:spMkLst>
            <pc:docMk/>
            <pc:sldMk cId="1492015546" sldId="261"/>
            <ac:spMk id="2" creationId="{038DAEEC-A106-4883-84F0-3F3E923891A7}"/>
          </ac:spMkLst>
        </pc:spChg>
        <pc:spChg chg="add mod">
          <ac:chgData name="Dean Coccaro" userId="92f74d81-764a-4ca1-b03a-d1251106379b" providerId="ADAL" clId="{12136356-A9A2-4C26-8F31-34654AD268B0}" dt="2021-11-22T21:47:41.895" v="658" actId="255"/>
          <ac:spMkLst>
            <pc:docMk/>
            <pc:sldMk cId="1492015546" sldId="261"/>
            <ac:spMk id="4" creationId="{2A650D6A-6EB7-469D-ACCA-5CCEEEE5DFDE}"/>
          </ac:spMkLst>
        </pc:spChg>
        <pc:graphicFrameChg chg="add mod modGraphic">
          <ac:chgData name="Dean Coccaro" userId="92f74d81-764a-4ca1-b03a-d1251106379b" providerId="ADAL" clId="{12136356-A9A2-4C26-8F31-34654AD268B0}" dt="2021-11-22T22:19:02.304" v="849" actId="14100"/>
          <ac:graphicFrameMkLst>
            <pc:docMk/>
            <pc:sldMk cId="1492015546" sldId="261"/>
            <ac:graphicFrameMk id="3" creationId="{9D647BD0-A711-4D68-9DCF-928DABE2A94D}"/>
          </ac:graphicFrameMkLst>
        </pc:graphicFrameChg>
      </pc:sldChg>
      <pc:sldChg chg="addSp modSp new mod ord">
        <pc:chgData name="Dean Coccaro" userId="92f74d81-764a-4ca1-b03a-d1251106379b" providerId="ADAL" clId="{12136356-A9A2-4C26-8F31-34654AD268B0}" dt="2021-11-22T22:19:11.985" v="853"/>
        <pc:sldMkLst>
          <pc:docMk/>
          <pc:sldMk cId="1741416819" sldId="262"/>
        </pc:sldMkLst>
        <pc:spChg chg="add mod">
          <ac:chgData name="Dean Coccaro" userId="92f74d81-764a-4ca1-b03a-d1251106379b" providerId="ADAL" clId="{12136356-A9A2-4C26-8F31-34654AD268B0}" dt="2021-11-22T22:18:15.291" v="835" actId="1076"/>
          <ac:spMkLst>
            <pc:docMk/>
            <pc:sldMk cId="1741416819" sldId="262"/>
            <ac:spMk id="18" creationId="{F0D9860B-310D-4150-8B1B-4DC14C7B3A5C}"/>
          </ac:spMkLst>
        </pc:spChg>
        <pc:spChg chg="add mod">
          <ac:chgData name="Dean Coccaro" userId="92f74d81-764a-4ca1-b03a-d1251106379b" providerId="ADAL" clId="{12136356-A9A2-4C26-8F31-34654AD268B0}" dt="2021-11-22T22:17:53.990" v="831" actId="1076"/>
          <ac:spMkLst>
            <pc:docMk/>
            <pc:sldMk cId="1741416819" sldId="262"/>
            <ac:spMk id="19" creationId="{AE625A7C-5397-4398-BAF3-BB514BB10B7E}"/>
          </ac:spMkLst>
        </pc:spChg>
        <pc:spChg chg="add mod">
          <ac:chgData name="Dean Coccaro" userId="92f74d81-764a-4ca1-b03a-d1251106379b" providerId="ADAL" clId="{12136356-A9A2-4C26-8F31-34654AD268B0}" dt="2021-11-22T22:17:58.336" v="832" actId="1076"/>
          <ac:spMkLst>
            <pc:docMk/>
            <pc:sldMk cId="1741416819" sldId="262"/>
            <ac:spMk id="20" creationId="{5754639B-6C44-4A3C-8463-29B0EA2CF49A}"/>
          </ac:spMkLst>
        </pc:spChg>
        <pc:spChg chg="add mod">
          <ac:chgData name="Dean Coccaro" userId="92f74d81-764a-4ca1-b03a-d1251106379b" providerId="ADAL" clId="{12136356-A9A2-4C26-8F31-34654AD268B0}" dt="2021-11-22T22:18:29.184" v="844" actId="1076"/>
          <ac:spMkLst>
            <pc:docMk/>
            <pc:sldMk cId="1741416819" sldId="262"/>
            <ac:spMk id="21" creationId="{0F9F7D80-4BD7-4CC5-9E7E-F7B1E4A902E1}"/>
          </ac:spMkLst>
        </pc:spChg>
        <pc:spChg chg="add mod">
          <ac:chgData name="Dean Coccaro" userId="92f74d81-764a-4ca1-b03a-d1251106379b" providerId="ADAL" clId="{12136356-A9A2-4C26-8F31-34654AD268B0}" dt="2021-11-22T22:16:08.768" v="793" actId="20577"/>
          <ac:spMkLst>
            <pc:docMk/>
            <pc:sldMk cId="1741416819" sldId="262"/>
            <ac:spMk id="22" creationId="{B85447F1-0B45-458F-AA87-E7424DFEBF39}"/>
          </ac:spMkLst>
        </pc:spChg>
        <pc:spChg chg="add mod">
          <ac:chgData name="Dean Coccaro" userId="92f74d81-764a-4ca1-b03a-d1251106379b" providerId="ADAL" clId="{12136356-A9A2-4C26-8F31-34654AD268B0}" dt="2021-11-22T22:16:05.423" v="789" actId="20577"/>
          <ac:spMkLst>
            <pc:docMk/>
            <pc:sldMk cId="1741416819" sldId="262"/>
            <ac:spMk id="23" creationId="{3ED1D9F6-35E2-4161-9A64-FE2ACAB5E6E7}"/>
          </ac:spMkLst>
        </pc:spChg>
        <pc:spChg chg="add mod">
          <ac:chgData name="Dean Coccaro" userId="92f74d81-764a-4ca1-b03a-d1251106379b" providerId="ADAL" clId="{12136356-A9A2-4C26-8F31-34654AD268B0}" dt="2021-11-22T22:16:12.591" v="801" actId="20577"/>
          <ac:spMkLst>
            <pc:docMk/>
            <pc:sldMk cId="1741416819" sldId="262"/>
            <ac:spMk id="24" creationId="{991E790F-E5F5-4422-A330-1F10E9593147}"/>
          </ac:spMkLst>
        </pc:spChg>
        <pc:spChg chg="add mod">
          <ac:chgData name="Dean Coccaro" userId="92f74d81-764a-4ca1-b03a-d1251106379b" providerId="ADAL" clId="{12136356-A9A2-4C26-8F31-34654AD268B0}" dt="2021-11-22T22:16:10.688" v="797" actId="20577"/>
          <ac:spMkLst>
            <pc:docMk/>
            <pc:sldMk cId="1741416819" sldId="262"/>
            <ac:spMk id="25" creationId="{AB206BCB-C11F-4527-BD1E-4069DC6D3FCA}"/>
          </ac:spMkLst>
        </pc:spChg>
        <pc:picChg chg="add mod">
          <ac:chgData name="Dean Coccaro" userId="92f74d81-764a-4ca1-b03a-d1251106379b" providerId="ADAL" clId="{12136356-A9A2-4C26-8F31-34654AD268B0}" dt="2021-11-22T22:17:01.166" v="818" actId="1076"/>
          <ac:picMkLst>
            <pc:docMk/>
            <pc:sldMk cId="1741416819" sldId="262"/>
            <ac:picMk id="3" creationId="{ABABFCE5-A786-4F4E-BEF5-B1942AF02A18}"/>
          </ac:picMkLst>
        </pc:picChg>
        <pc:picChg chg="add mod">
          <ac:chgData name="Dean Coccaro" userId="92f74d81-764a-4ca1-b03a-d1251106379b" providerId="ADAL" clId="{12136356-A9A2-4C26-8F31-34654AD268B0}" dt="2021-11-22T22:18:08.375" v="834" actId="1076"/>
          <ac:picMkLst>
            <pc:docMk/>
            <pc:sldMk cId="1741416819" sldId="262"/>
            <ac:picMk id="5" creationId="{5A6CFB75-1F4F-4435-AF22-EFBCDC2E5812}"/>
          </ac:picMkLst>
        </pc:picChg>
        <pc:picChg chg="add mod">
          <ac:chgData name="Dean Coccaro" userId="92f74d81-764a-4ca1-b03a-d1251106379b" providerId="ADAL" clId="{12136356-A9A2-4C26-8F31-34654AD268B0}" dt="2021-11-22T22:15:26.782" v="773" actId="1076"/>
          <ac:picMkLst>
            <pc:docMk/>
            <pc:sldMk cId="1741416819" sldId="262"/>
            <ac:picMk id="7" creationId="{427B71CD-7064-4B87-B633-D09CC33A11B2}"/>
          </ac:picMkLst>
        </pc:picChg>
        <pc:picChg chg="add mod">
          <ac:chgData name="Dean Coccaro" userId="92f74d81-764a-4ca1-b03a-d1251106379b" providerId="ADAL" clId="{12136356-A9A2-4C26-8F31-34654AD268B0}" dt="2021-11-22T22:15:45.457" v="778" actId="1076"/>
          <ac:picMkLst>
            <pc:docMk/>
            <pc:sldMk cId="1741416819" sldId="262"/>
            <ac:picMk id="9" creationId="{36D28D4D-68F6-4993-8DD4-E3F2B85DCF48}"/>
          </ac:picMkLst>
        </pc:picChg>
        <pc:picChg chg="add mod">
          <ac:chgData name="Dean Coccaro" userId="92f74d81-764a-4ca1-b03a-d1251106379b" providerId="ADAL" clId="{12136356-A9A2-4C26-8F31-34654AD268B0}" dt="2021-11-22T22:14:51.619" v="764" actId="1076"/>
          <ac:picMkLst>
            <pc:docMk/>
            <pc:sldMk cId="1741416819" sldId="262"/>
            <ac:picMk id="11" creationId="{61550022-5FA9-469F-8E57-BF8DA3F99404}"/>
          </ac:picMkLst>
        </pc:picChg>
        <pc:picChg chg="add mod">
          <ac:chgData name="Dean Coccaro" userId="92f74d81-764a-4ca1-b03a-d1251106379b" providerId="ADAL" clId="{12136356-A9A2-4C26-8F31-34654AD268B0}" dt="2021-11-22T22:15:01.147" v="766" actId="1076"/>
          <ac:picMkLst>
            <pc:docMk/>
            <pc:sldMk cId="1741416819" sldId="262"/>
            <ac:picMk id="13" creationId="{E0D06C04-4DF7-470A-8C9E-D1D14FDA37AC}"/>
          </ac:picMkLst>
        </pc:picChg>
        <pc:picChg chg="add mod">
          <ac:chgData name="Dean Coccaro" userId="92f74d81-764a-4ca1-b03a-d1251106379b" providerId="ADAL" clId="{12136356-A9A2-4C26-8F31-34654AD268B0}" dt="2021-11-22T22:18:02.659" v="833" actId="1076"/>
          <ac:picMkLst>
            <pc:docMk/>
            <pc:sldMk cId="1741416819" sldId="262"/>
            <ac:picMk id="15" creationId="{8A880E80-E453-46C0-9F63-46DD82398DC6}"/>
          </ac:picMkLst>
        </pc:picChg>
        <pc:picChg chg="add mod">
          <ac:chgData name="Dean Coccaro" userId="92f74d81-764a-4ca1-b03a-d1251106379b" providerId="ADAL" clId="{12136356-A9A2-4C26-8F31-34654AD268B0}" dt="2021-11-22T22:17:50.787" v="830" actId="1076"/>
          <ac:picMkLst>
            <pc:docMk/>
            <pc:sldMk cId="1741416819" sldId="262"/>
            <ac:picMk id="17" creationId="{AD6FD893-5D5B-4D1C-B3D1-63672C33EDC1}"/>
          </ac:picMkLst>
        </pc:picChg>
      </pc:sldChg>
    </pc:docChg>
  </pc:docChgLst>
  <pc:docChgLst>
    <pc:chgData name="Kevin Stefani" userId="S::kevin@zendextool.com::da563c7e-27d0-4fbc-a40f-7ec101637bf1" providerId="AD" clId="Web-{08BECD03-97F6-22DB-BC8B-66C3E4F38058}"/>
    <pc:docChg chg="modSld">
      <pc:chgData name="Kevin Stefani" userId="S::kevin@zendextool.com::da563c7e-27d0-4fbc-a40f-7ec101637bf1" providerId="AD" clId="Web-{08BECD03-97F6-22DB-BC8B-66C3E4F38058}" dt="2023-08-07T13:10:23.277" v="4" actId="14100"/>
      <pc:docMkLst>
        <pc:docMk/>
      </pc:docMkLst>
      <pc:sldChg chg="modSp">
        <pc:chgData name="Kevin Stefani" userId="S::kevin@zendextool.com::da563c7e-27d0-4fbc-a40f-7ec101637bf1" providerId="AD" clId="Web-{08BECD03-97F6-22DB-BC8B-66C3E4F38058}" dt="2023-08-07T13:10:23.277" v="4" actId="14100"/>
        <pc:sldMkLst>
          <pc:docMk/>
          <pc:sldMk cId="1340457194" sldId="260"/>
        </pc:sldMkLst>
        <pc:graphicFrameChg chg="mod">
          <ac:chgData name="Kevin Stefani" userId="S::kevin@zendextool.com::da563c7e-27d0-4fbc-a40f-7ec101637bf1" providerId="AD" clId="Web-{08BECD03-97F6-22DB-BC8B-66C3E4F38058}" dt="2023-08-07T13:10:23.277" v="4" actId="14100"/>
          <ac:graphicFrameMkLst>
            <pc:docMk/>
            <pc:sldMk cId="1340457194" sldId="260"/>
            <ac:graphicFrameMk id="9" creationId="{3974D9C8-4685-4A2F-BBB5-CC4B5C7DD0E5}"/>
          </ac:graphicFrameMkLst>
        </pc:graphicFrameChg>
      </pc:sldChg>
    </pc:docChg>
  </pc:docChgLst>
  <pc:docChgLst>
    <pc:chgData name="Kevin Stefani" userId="S::kevin@zendextool.com::da563c7e-27d0-4fbc-a40f-7ec101637bf1" providerId="AD" clId="Web-{9DF76881-D4F3-2912-AD1D-66FC657B75D4}"/>
    <pc:docChg chg="modSld">
      <pc:chgData name="Kevin Stefani" userId="S::kevin@zendextool.com::da563c7e-27d0-4fbc-a40f-7ec101637bf1" providerId="AD" clId="Web-{9DF76881-D4F3-2912-AD1D-66FC657B75D4}" dt="2023-11-09T18:59:25.865" v="122" actId="20577"/>
      <pc:docMkLst>
        <pc:docMk/>
      </pc:docMkLst>
      <pc:sldChg chg="addSp delSp modSp mod setBg">
        <pc:chgData name="Kevin Stefani" userId="S::kevin@zendextool.com::da563c7e-27d0-4fbc-a40f-7ec101637bf1" providerId="AD" clId="Web-{9DF76881-D4F3-2912-AD1D-66FC657B75D4}" dt="2023-11-09T18:59:25.865" v="122" actId="20577"/>
        <pc:sldMkLst>
          <pc:docMk/>
          <pc:sldMk cId="1340457194" sldId="260"/>
        </pc:sldMkLst>
        <pc:spChg chg="mod">
          <ac:chgData name="Kevin Stefani" userId="S::kevin@zendextool.com::da563c7e-27d0-4fbc-a40f-7ec101637bf1" providerId="AD" clId="Web-{9DF76881-D4F3-2912-AD1D-66FC657B75D4}" dt="2023-11-09T18:59:25.865" v="122" actId="20577"/>
          <ac:spMkLst>
            <pc:docMk/>
            <pc:sldMk cId="1340457194" sldId="260"/>
            <ac:spMk id="6" creationId="{B45C77F4-2678-4E06-BF1C-744FE89CC318}"/>
          </ac:spMkLst>
        </pc:spChg>
        <pc:spChg chg="add del">
          <ac:chgData name="Kevin Stefani" userId="S::kevin@zendextool.com::da563c7e-27d0-4fbc-a40f-7ec101637bf1" providerId="AD" clId="Web-{9DF76881-D4F3-2912-AD1D-66FC657B75D4}" dt="2023-11-09T18:51:36.759" v="19"/>
          <ac:spMkLst>
            <pc:docMk/>
            <pc:sldMk cId="1340457194" sldId="260"/>
            <ac:spMk id="15" creationId="{B50AB553-2A96-4A92-96F2-93548E096954}"/>
          </ac:spMkLst>
        </pc:spChg>
        <pc:spChg chg="add">
          <ac:chgData name="Kevin Stefani" userId="S::kevin@zendextool.com::da563c7e-27d0-4fbc-a40f-7ec101637bf1" providerId="AD" clId="Web-{9DF76881-D4F3-2912-AD1D-66FC657B75D4}" dt="2023-11-09T18:51:36.853" v="20"/>
          <ac:spMkLst>
            <pc:docMk/>
            <pc:sldMk cId="1340457194" sldId="260"/>
            <ac:spMk id="17" creationId="{DF8BC164-E230-753F-2C7E-B4EE7BA77CF1}"/>
          </ac:spMkLst>
        </pc:spChg>
        <pc:spChg chg="add mod">
          <ac:chgData name="Kevin Stefani" userId="S::kevin@zendextool.com::da563c7e-27d0-4fbc-a40f-7ec101637bf1" providerId="AD" clId="Web-{9DF76881-D4F3-2912-AD1D-66FC657B75D4}" dt="2023-11-09T18:59:06.052" v="109" actId="1076"/>
          <ac:spMkLst>
            <pc:docMk/>
            <pc:sldMk cId="1340457194" sldId="260"/>
            <ac:spMk id="468" creationId="{C1CCFD8A-AA8B-F1A8-FAEA-E57E4450FE9F}"/>
          </ac:spMkLst>
        </pc:spChg>
        <pc:graphicFrameChg chg="add del modGraphic">
          <ac:chgData name="Kevin Stefani" userId="S::kevin@zendextool.com::da563c7e-27d0-4fbc-a40f-7ec101637bf1" providerId="AD" clId="Web-{9DF76881-D4F3-2912-AD1D-66FC657B75D4}" dt="2023-11-09T18:51:36.853" v="20"/>
          <ac:graphicFrameMkLst>
            <pc:docMk/>
            <pc:sldMk cId="1340457194" sldId="260"/>
            <ac:graphicFrameMk id="9" creationId="{3974D9C8-4685-4A2F-BBB5-CC4B5C7DD0E5}"/>
          </ac:graphicFrameMkLst>
        </pc:graphicFrameChg>
        <pc:graphicFrameChg chg="add del">
          <ac:chgData name="Kevin Stefani" userId="S::kevin@zendextool.com::da563c7e-27d0-4fbc-a40f-7ec101637bf1" providerId="AD" clId="Web-{9DF76881-D4F3-2912-AD1D-66FC657B75D4}" dt="2023-11-09T18:51:36.759" v="19"/>
          <ac:graphicFrameMkLst>
            <pc:docMk/>
            <pc:sldMk cId="1340457194" sldId="260"/>
            <ac:graphicFrameMk id="11" creationId="{EF6EBA23-C187-A102-839A-6C1F84500487}"/>
          </ac:graphicFrameMkLst>
        </pc:graphicFrameChg>
        <pc:graphicFrameChg chg="add mod modGraphic">
          <ac:chgData name="Kevin Stefani" userId="S::kevin@zendextool.com::da563c7e-27d0-4fbc-a40f-7ec101637bf1" providerId="AD" clId="Web-{9DF76881-D4F3-2912-AD1D-66FC657B75D4}" dt="2023-11-09T18:59:02.630" v="108" actId="1076"/>
          <ac:graphicFrameMkLst>
            <pc:docMk/>
            <pc:sldMk cId="1340457194" sldId="260"/>
            <ac:graphicFrameMk id="19" creationId="{098474A9-2C1C-CD8F-FD3C-8B66F9800D21}"/>
          </ac:graphicFrameMkLst>
        </pc:graphicFrameChg>
        <pc:picChg chg="mod ord">
          <ac:chgData name="Kevin Stefani" userId="S::kevin@zendextool.com::da563c7e-27d0-4fbc-a40f-7ec101637bf1" providerId="AD" clId="Web-{9DF76881-D4F3-2912-AD1D-66FC657B75D4}" dt="2023-11-09T18:58:20.160" v="103" actId="1076"/>
          <ac:picMkLst>
            <pc:docMk/>
            <pc:sldMk cId="1340457194" sldId="260"/>
            <ac:picMk id="5" creationId="{77143B7D-21AA-4A99-B141-BC6E68D826E6}"/>
          </ac:picMkLst>
        </pc:picChg>
        <pc:cxnChg chg="add">
          <ac:chgData name="Kevin Stefani" userId="S::kevin@zendextool.com::da563c7e-27d0-4fbc-a40f-7ec101637bf1" providerId="AD" clId="Web-{9DF76881-D4F3-2912-AD1D-66FC657B75D4}" dt="2023-11-09T18:51:36.853" v="20"/>
          <ac:cxnSpMkLst>
            <pc:docMk/>
            <pc:sldMk cId="1340457194" sldId="260"/>
            <ac:cxnSpMk id="18" creationId="{FC23E3B9-5ABF-58B3-E2B0-E9A5DAA90037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BD87B-F8DB-4997-84E9-FB313412AC0F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D00544F-6799-45FC-9D8C-4D10A77AE900}">
      <dgm:prSet/>
      <dgm:spPr/>
      <dgm:t>
        <a:bodyPr/>
        <a:lstStyle/>
        <a:p>
          <a:r>
            <a:rPr lang="en-US" dirty="0"/>
            <a:t>Step 1</a:t>
          </a:r>
        </a:p>
      </dgm:t>
    </dgm:pt>
    <dgm:pt modelId="{1F668CC5-AD6A-4BB5-8B56-CE47D26BBC5B}" type="parTrans" cxnId="{1601B3D5-2FCB-4982-AB89-FC95E677FB25}">
      <dgm:prSet/>
      <dgm:spPr/>
      <dgm:t>
        <a:bodyPr/>
        <a:lstStyle/>
        <a:p>
          <a:endParaRPr lang="en-US"/>
        </a:p>
      </dgm:t>
    </dgm:pt>
    <dgm:pt modelId="{050DC3CF-6B65-4369-9EB0-574DF7CBE584}" type="sibTrans" cxnId="{1601B3D5-2FCB-4982-AB89-FC95E677FB25}">
      <dgm:prSet/>
      <dgm:spPr/>
      <dgm:t>
        <a:bodyPr/>
        <a:lstStyle/>
        <a:p>
          <a:endParaRPr lang="en-US"/>
        </a:p>
      </dgm:t>
    </dgm:pt>
    <dgm:pt modelId="{5836EDEE-5180-4BC1-9539-507461D8B5D2}">
      <dgm:prSet/>
      <dgm:spPr/>
      <dgm:t>
        <a:bodyPr/>
        <a:lstStyle/>
        <a:p>
          <a:r>
            <a:rPr lang="en-US" dirty="0"/>
            <a:t>Attach Casters (H) to Lower Round Base (A) using Serrated Lock Nuts (I)</a:t>
          </a:r>
        </a:p>
      </dgm:t>
    </dgm:pt>
    <dgm:pt modelId="{B2504BF9-B1D6-47DB-BDCF-590EFE60C4E2}" type="parTrans" cxnId="{4C90A3E8-D952-42F0-B3F2-405DBB40F069}">
      <dgm:prSet/>
      <dgm:spPr/>
      <dgm:t>
        <a:bodyPr/>
        <a:lstStyle/>
        <a:p>
          <a:endParaRPr lang="en-US"/>
        </a:p>
      </dgm:t>
    </dgm:pt>
    <dgm:pt modelId="{6E237234-AD20-4F37-B78C-F8AFDEBE749B}" type="sibTrans" cxnId="{4C90A3E8-D952-42F0-B3F2-405DBB40F069}">
      <dgm:prSet/>
      <dgm:spPr/>
      <dgm:t>
        <a:bodyPr/>
        <a:lstStyle/>
        <a:p>
          <a:endParaRPr lang="en-US"/>
        </a:p>
      </dgm:t>
    </dgm:pt>
    <dgm:pt modelId="{A7FF5959-C516-474D-8419-CFA4AB0DD224}">
      <dgm:prSet/>
      <dgm:spPr/>
      <dgm:t>
        <a:bodyPr/>
        <a:lstStyle/>
        <a:p>
          <a:r>
            <a:rPr lang="en-US" dirty="0"/>
            <a:t>Step 2</a:t>
          </a:r>
        </a:p>
      </dgm:t>
    </dgm:pt>
    <dgm:pt modelId="{3F77E96F-193D-44FE-B0BD-4153AF9A3E4F}" type="parTrans" cxnId="{5AD5DBE6-82B6-42D9-8C29-A29D5BBC6ED9}">
      <dgm:prSet/>
      <dgm:spPr/>
      <dgm:t>
        <a:bodyPr/>
        <a:lstStyle/>
        <a:p>
          <a:endParaRPr lang="en-US"/>
        </a:p>
      </dgm:t>
    </dgm:pt>
    <dgm:pt modelId="{BCDD8E33-3CAF-44B1-8DC0-38B92B6B8583}" type="sibTrans" cxnId="{5AD5DBE6-82B6-42D9-8C29-A29D5BBC6ED9}">
      <dgm:prSet/>
      <dgm:spPr/>
      <dgm:t>
        <a:bodyPr/>
        <a:lstStyle/>
        <a:p>
          <a:endParaRPr lang="en-US"/>
        </a:p>
      </dgm:t>
    </dgm:pt>
    <dgm:pt modelId="{C002ACF6-07B3-40C5-9F61-CD20C5972EC0}">
      <dgm:prSet/>
      <dgm:spPr/>
      <dgm:t>
        <a:bodyPr/>
        <a:lstStyle/>
        <a:p>
          <a:r>
            <a:rPr lang="en-US" dirty="0"/>
            <a:t>Attach Lower Round Base (A) to Lower Tube (B) using hardware (F) &amp; (G)</a:t>
          </a:r>
        </a:p>
      </dgm:t>
    </dgm:pt>
    <dgm:pt modelId="{06191E16-C938-4337-BF6F-F624D67AC0D1}" type="parTrans" cxnId="{59F1A5FA-FEC8-43DA-97FD-3EEEDF11B438}">
      <dgm:prSet/>
      <dgm:spPr/>
      <dgm:t>
        <a:bodyPr/>
        <a:lstStyle/>
        <a:p>
          <a:endParaRPr lang="en-US"/>
        </a:p>
      </dgm:t>
    </dgm:pt>
    <dgm:pt modelId="{29C8DA7E-DDA9-419C-8640-D46682985088}" type="sibTrans" cxnId="{59F1A5FA-FEC8-43DA-97FD-3EEEDF11B438}">
      <dgm:prSet/>
      <dgm:spPr/>
      <dgm:t>
        <a:bodyPr/>
        <a:lstStyle/>
        <a:p>
          <a:endParaRPr lang="en-US"/>
        </a:p>
      </dgm:t>
    </dgm:pt>
    <dgm:pt modelId="{CFEA5B1D-34F6-4EA5-B752-6083F31AA7F7}">
      <dgm:prSet phldr="0"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Step 3</a:t>
          </a:r>
        </a:p>
      </dgm:t>
    </dgm:pt>
    <dgm:pt modelId="{78273E91-1925-43F5-85F5-D14BF651DD3D}" type="parTrans" cxnId="{078C1851-8278-4F61-9A37-F236822DDB83}">
      <dgm:prSet/>
      <dgm:spPr/>
    </dgm:pt>
    <dgm:pt modelId="{E30DF2C9-D578-448C-A408-A1C2F5F8711C}" type="sibTrans" cxnId="{078C1851-8278-4F61-9A37-F236822DDB83}">
      <dgm:prSet/>
      <dgm:spPr/>
    </dgm:pt>
    <dgm:pt modelId="{B350D693-331B-435D-B959-9B6B0C819147}">
      <dgm:prSet phldr="0"/>
      <dgm:spPr/>
      <dgm:t>
        <a:bodyPr/>
        <a:lstStyle/>
        <a:p>
          <a:r>
            <a:rPr lang="en-US" dirty="0">
              <a:latin typeface="Calibri"/>
              <a:ea typeface="Calibri"/>
              <a:cs typeface="Calibri"/>
            </a:rPr>
            <a:t>Place center bracket (D) between the tube assemblies (B) &amp; (C)***</a:t>
          </a:r>
        </a:p>
      </dgm:t>
    </dgm:pt>
    <dgm:pt modelId="{CF7C90C1-D4FA-4E70-8683-3F58B232E442}" type="parTrans" cxnId="{5D0A55FB-754E-457C-A342-FD7C6C6656B5}">
      <dgm:prSet/>
      <dgm:spPr/>
    </dgm:pt>
    <dgm:pt modelId="{969F9705-67D9-4160-8B99-1334E9C05647}" type="sibTrans" cxnId="{5D0A55FB-754E-457C-A342-FD7C6C6656B5}">
      <dgm:prSet/>
      <dgm:spPr/>
    </dgm:pt>
    <dgm:pt modelId="{6A68B750-1DC5-4438-98CB-D4D98B9B3A7C}">
      <dgm:prSet phldr="0"/>
      <dgm:spPr/>
      <dgm:t>
        <a:bodyPr/>
        <a:lstStyle/>
        <a:p>
          <a:r>
            <a:rPr lang="en-US" dirty="0">
              <a:latin typeface="Calibri"/>
              <a:ea typeface="Calibri"/>
              <a:cs typeface="Calibri"/>
            </a:rPr>
            <a:t>Bolt and secure tightly using (F) &amp; (G) </a:t>
          </a:r>
        </a:p>
      </dgm:t>
    </dgm:pt>
    <dgm:pt modelId="{8537265E-1092-4E20-B4B6-6B7421ADEEF5}" type="parTrans" cxnId="{BB1A9EC2-F137-4E5F-BA0A-DF84AFEE0F8A}">
      <dgm:prSet/>
      <dgm:spPr/>
    </dgm:pt>
    <dgm:pt modelId="{E7DE4E6F-E79D-41C7-9EF1-3EE9AC165494}" type="sibTrans" cxnId="{BB1A9EC2-F137-4E5F-BA0A-DF84AFEE0F8A}">
      <dgm:prSet/>
      <dgm:spPr/>
    </dgm:pt>
    <dgm:pt modelId="{3938CE8A-2346-4F1D-B681-9D1392350864}">
      <dgm:prSet phldr="0"/>
      <dgm:spPr/>
      <dgm:t>
        <a:bodyPr/>
        <a:lstStyle/>
        <a:p>
          <a:r>
            <a:rPr lang="en-US" dirty="0">
              <a:latin typeface="Calibri"/>
              <a:ea typeface="Calibri"/>
              <a:cs typeface="Calibri"/>
            </a:rPr>
            <a:t>Bolt and secure the Top Handle (E)  to Upper Tube Assembly (C) . </a:t>
          </a:r>
          <a:endParaRPr lang="en-US" dirty="0"/>
        </a:p>
      </dgm:t>
    </dgm:pt>
    <dgm:pt modelId="{A877A6CF-C955-4D6A-8D91-3D83C158D284}" type="parTrans" cxnId="{289BC1C6-60B9-4720-9BDD-CAB6E7B2D9BF}">
      <dgm:prSet/>
      <dgm:spPr/>
    </dgm:pt>
    <dgm:pt modelId="{A10B09C9-55D9-45C8-A76C-F76DB59576D9}" type="sibTrans" cxnId="{289BC1C6-60B9-4720-9BDD-CAB6E7B2D9BF}">
      <dgm:prSet/>
      <dgm:spPr/>
    </dgm:pt>
    <dgm:pt modelId="{88CE3EE6-7D35-4E95-97DD-A91E3EADF500}">
      <dgm:prSet phldr="0"/>
      <dgm:spPr/>
      <dgm:t>
        <a:bodyPr/>
        <a:lstStyle/>
        <a:p>
          <a:pPr rtl="0"/>
          <a:r>
            <a:rPr lang="en-US" dirty="0">
              <a:latin typeface="Calibri"/>
              <a:ea typeface="Calibri"/>
              <a:cs typeface="Calibri"/>
            </a:rPr>
            <a:t>Step 4</a:t>
          </a:r>
        </a:p>
      </dgm:t>
    </dgm:pt>
    <dgm:pt modelId="{225E68C0-0838-4A31-8550-B767B101D346}" type="parTrans" cxnId="{BB578FE1-6832-4C5E-9B0B-63801556CEF6}">
      <dgm:prSet/>
      <dgm:spPr/>
    </dgm:pt>
    <dgm:pt modelId="{2618460F-8D1E-4529-AE90-04369FFA9DB0}" type="sibTrans" cxnId="{BB578FE1-6832-4C5E-9B0B-63801556CEF6}">
      <dgm:prSet/>
      <dgm:spPr/>
    </dgm:pt>
    <dgm:pt modelId="{B5833D37-3AC9-4678-BBC2-06E314381824}" type="pres">
      <dgm:prSet presAssocID="{713BD87B-F8DB-4997-84E9-FB313412AC0F}" presName="Name0" presStyleCnt="0">
        <dgm:presLayoutVars>
          <dgm:dir/>
          <dgm:animLvl val="lvl"/>
          <dgm:resizeHandles val="exact"/>
        </dgm:presLayoutVars>
      </dgm:prSet>
      <dgm:spPr/>
    </dgm:pt>
    <dgm:pt modelId="{BB8D27A7-7F7F-44C2-9868-F8D21FFE401A}" type="pres">
      <dgm:prSet presAssocID="{88CE3EE6-7D35-4E95-97DD-A91E3EADF500}" presName="boxAndChildren" presStyleCnt="0"/>
      <dgm:spPr/>
    </dgm:pt>
    <dgm:pt modelId="{BB0D9C3B-9180-4D7B-9766-7DFFEDCC690A}" type="pres">
      <dgm:prSet presAssocID="{88CE3EE6-7D35-4E95-97DD-A91E3EADF500}" presName="parentTextBox" presStyleLbl="alignNode1" presStyleIdx="0" presStyleCnt="4"/>
      <dgm:spPr/>
    </dgm:pt>
    <dgm:pt modelId="{A70DE49F-1BFE-4D25-AFD5-29F795E3E78C}" type="pres">
      <dgm:prSet presAssocID="{88CE3EE6-7D35-4E95-97DD-A91E3EADF500}" presName="descendantBox" presStyleLbl="bgAccFollowNode1" presStyleIdx="0" presStyleCnt="4"/>
      <dgm:spPr/>
    </dgm:pt>
    <dgm:pt modelId="{F9101B66-F842-4617-B5EB-DD404772ECD0}" type="pres">
      <dgm:prSet presAssocID="{E30DF2C9-D578-448C-A408-A1C2F5F8711C}" presName="sp" presStyleCnt="0"/>
      <dgm:spPr/>
    </dgm:pt>
    <dgm:pt modelId="{90E53131-6E2D-4C83-834F-DDCCCE26F1AE}" type="pres">
      <dgm:prSet presAssocID="{CFEA5B1D-34F6-4EA5-B752-6083F31AA7F7}" presName="arrowAndChildren" presStyleCnt="0"/>
      <dgm:spPr/>
    </dgm:pt>
    <dgm:pt modelId="{C9C53AA2-E9BD-43CC-BC14-E4CB09206A50}" type="pres">
      <dgm:prSet presAssocID="{CFEA5B1D-34F6-4EA5-B752-6083F31AA7F7}" presName="parentTextArrow" presStyleLbl="node1" presStyleIdx="0" presStyleCnt="0"/>
      <dgm:spPr/>
    </dgm:pt>
    <dgm:pt modelId="{B94D65AD-9BC6-440F-8EA1-4E611657F613}" type="pres">
      <dgm:prSet presAssocID="{CFEA5B1D-34F6-4EA5-B752-6083F31AA7F7}" presName="arrow" presStyleLbl="alignNode1" presStyleIdx="1" presStyleCnt="4"/>
      <dgm:spPr/>
    </dgm:pt>
    <dgm:pt modelId="{6459FBB8-6F01-430E-995F-26BBC10BED9A}" type="pres">
      <dgm:prSet presAssocID="{CFEA5B1D-34F6-4EA5-B752-6083F31AA7F7}" presName="descendantArrow" presStyleLbl="bgAccFollowNode1" presStyleIdx="1" presStyleCnt="4"/>
      <dgm:spPr/>
    </dgm:pt>
    <dgm:pt modelId="{FE2A93E7-84CF-47C1-A663-7F37D6D65D0D}" type="pres">
      <dgm:prSet presAssocID="{BCDD8E33-3CAF-44B1-8DC0-38B92B6B8583}" presName="sp" presStyleCnt="0"/>
      <dgm:spPr/>
    </dgm:pt>
    <dgm:pt modelId="{62BC3C6C-2B18-4008-A8E5-FC3C63BD10DF}" type="pres">
      <dgm:prSet presAssocID="{A7FF5959-C516-474D-8419-CFA4AB0DD224}" presName="arrowAndChildren" presStyleCnt="0"/>
      <dgm:spPr/>
    </dgm:pt>
    <dgm:pt modelId="{66522872-0E2A-4CCC-BAB2-BF4463916DF6}" type="pres">
      <dgm:prSet presAssocID="{A7FF5959-C516-474D-8419-CFA4AB0DD224}" presName="parentTextArrow" presStyleLbl="node1" presStyleIdx="0" presStyleCnt="0"/>
      <dgm:spPr/>
    </dgm:pt>
    <dgm:pt modelId="{01316852-2C0D-4B76-AAA4-763631841F0B}" type="pres">
      <dgm:prSet presAssocID="{A7FF5959-C516-474D-8419-CFA4AB0DD224}" presName="arrow" presStyleLbl="alignNode1" presStyleIdx="2" presStyleCnt="4"/>
      <dgm:spPr/>
    </dgm:pt>
    <dgm:pt modelId="{9CC901FA-DBE6-4939-8E03-E8FE66232FDD}" type="pres">
      <dgm:prSet presAssocID="{A7FF5959-C516-474D-8419-CFA4AB0DD224}" presName="descendantArrow" presStyleLbl="bgAccFollowNode1" presStyleIdx="2" presStyleCnt="4"/>
      <dgm:spPr/>
    </dgm:pt>
    <dgm:pt modelId="{6851954A-B0A2-442C-A24F-A98F5E7C58C9}" type="pres">
      <dgm:prSet presAssocID="{050DC3CF-6B65-4369-9EB0-574DF7CBE584}" presName="sp" presStyleCnt="0"/>
      <dgm:spPr/>
    </dgm:pt>
    <dgm:pt modelId="{E28AE884-4E9C-4211-B572-1CEBE340ABBD}" type="pres">
      <dgm:prSet presAssocID="{8D00544F-6799-45FC-9D8C-4D10A77AE900}" presName="arrowAndChildren" presStyleCnt="0"/>
      <dgm:spPr/>
    </dgm:pt>
    <dgm:pt modelId="{CC932AC8-9546-429F-BA27-027A0DC0CC3B}" type="pres">
      <dgm:prSet presAssocID="{8D00544F-6799-45FC-9D8C-4D10A77AE900}" presName="parentTextArrow" presStyleLbl="node1" presStyleIdx="0" presStyleCnt="0"/>
      <dgm:spPr/>
    </dgm:pt>
    <dgm:pt modelId="{B98B51B2-23BC-4864-9C37-E28265891DC5}" type="pres">
      <dgm:prSet presAssocID="{8D00544F-6799-45FC-9D8C-4D10A77AE900}" presName="arrow" presStyleLbl="alignNode1" presStyleIdx="3" presStyleCnt="4"/>
      <dgm:spPr/>
    </dgm:pt>
    <dgm:pt modelId="{26030249-05C6-4D87-9430-14C1AEE046E0}" type="pres">
      <dgm:prSet presAssocID="{8D00544F-6799-45FC-9D8C-4D10A77AE900}" presName="descendantArrow" presStyleLbl="bgAccFollowNode1" presStyleIdx="3" presStyleCnt="4"/>
      <dgm:spPr/>
    </dgm:pt>
  </dgm:ptLst>
  <dgm:cxnLst>
    <dgm:cxn modelId="{CF44C005-722F-4C7B-932F-EEA64064981D}" type="presOf" srcId="{A7FF5959-C516-474D-8419-CFA4AB0DD224}" destId="{01316852-2C0D-4B76-AAA4-763631841F0B}" srcOrd="1" destOrd="0" presId="urn:microsoft.com/office/officeart/2016/7/layout/VerticalDownArrowProcess"/>
    <dgm:cxn modelId="{A5EF4534-E01B-4427-83F5-989E504DC4F9}" type="presOf" srcId="{C002ACF6-07B3-40C5-9F61-CD20C5972EC0}" destId="{9CC901FA-DBE6-4939-8E03-E8FE66232FDD}" srcOrd="0" destOrd="0" presId="urn:microsoft.com/office/officeart/2016/7/layout/VerticalDownArrowProcess"/>
    <dgm:cxn modelId="{BDDC1135-8D16-43BB-954E-015BF5872D94}" type="presOf" srcId="{B350D693-331B-435D-B959-9B6B0C819147}" destId="{6459FBB8-6F01-430E-995F-26BBC10BED9A}" srcOrd="0" destOrd="0" presId="urn:microsoft.com/office/officeart/2016/7/layout/VerticalDownArrowProcess"/>
    <dgm:cxn modelId="{086CDF36-C426-4527-A5CE-7A2C41F23748}" type="presOf" srcId="{8D00544F-6799-45FC-9D8C-4D10A77AE900}" destId="{B98B51B2-23BC-4864-9C37-E28265891DC5}" srcOrd="1" destOrd="0" presId="urn:microsoft.com/office/officeart/2016/7/layout/VerticalDownArrowProcess"/>
    <dgm:cxn modelId="{812DE43F-0CD3-4E18-B974-7FBD6010B735}" type="presOf" srcId="{8D00544F-6799-45FC-9D8C-4D10A77AE900}" destId="{CC932AC8-9546-429F-BA27-027A0DC0CC3B}" srcOrd="0" destOrd="0" presId="urn:microsoft.com/office/officeart/2016/7/layout/VerticalDownArrowProcess"/>
    <dgm:cxn modelId="{5B85EE40-6B96-479B-BFC6-100858072393}" type="presOf" srcId="{5836EDEE-5180-4BC1-9539-507461D8B5D2}" destId="{26030249-05C6-4D87-9430-14C1AEE046E0}" srcOrd="0" destOrd="0" presId="urn:microsoft.com/office/officeart/2016/7/layout/VerticalDownArrowProcess"/>
    <dgm:cxn modelId="{746AE841-8475-47AE-B957-05487A49FE8E}" type="presOf" srcId="{CFEA5B1D-34F6-4EA5-B752-6083F31AA7F7}" destId="{C9C53AA2-E9BD-43CC-BC14-E4CB09206A50}" srcOrd="0" destOrd="0" presId="urn:microsoft.com/office/officeart/2016/7/layout/VerticalDownArrowProcess"/>
    <dgm:cxn modelId="{F9DAA946-0A0B-45BE-B866-CCF1F2DFFEA9}" type="presOf" srcId="{CFEA5B1D-34F6-4EA5-B752-6083F31AA7F7}" destId="{B94D65AD-9BC6-440F-8EA1-4E611657F613}" srcOrd="1" destOrd="0" presId="urn:microsoft.com/office/officeart/2016/7/layout/VerticalDownArrowProcess"/>
    <dgm:cxn modelId="{4236F446-7BBF-4A81-B5DA-E635DB3AE564}" type="presOf" srcId="{3938CE8A-2346-4F1D-B681-9D1392350864}" destId="{A70DE49F-1BFE-4D25-AFD5-29F795E3E78C}" srcOrd="0" destOrd="0" presId="urn:microsoft.com/office/officeart/2016/7/layout/VerticalDownArrowProcess"/>
    <dgm:cxn modelId="{4153216F-96A9-4A10-8F52-DBDE580E561F}" type="presOf" srcId="{713BD87B-F8DB-4997-84E9-FB313412AC0F}" destId="{B5833D37-3AC9-4678-BBC2-06E314381824}" srcOrd="0" destOrd="0" presId="urn:microsoft.com/office/officeart/2016/7/layout/VerticalDownArrowProcess"/>
    <dgm:cxn modelId="{078C1851-8278-4F61-9A37-F236822DDB83}" srcId="{713BD87B-F8DB-4997-84E9-FB313412AC0F}" destId="{CFEA5B1D-34F6-4EA5-B752-6083F31AA7F7}" srcOrd="2" destOrd="0" parTransId="{78273E91-1925-43F5-85F5-D14BF651DD3D}" sibTransId="{E30DF2C9-D578-448C-A408-A1C2F5F8711C}"/>
    <dgm:cxn modelId="{2762EF91-B002-4364-8A64-B22CCE00D707}" type="presOf" srcId="{88CE3EE6-7D35-4E95-97DD-A91E3EADF500}" destId="{BB0D9C3B-9180-4D7B-9766-7DFFEDCC690A}" srcOrd="0" destOrd="0" presId="urn:microsoft.com/office/officeart/2016/7/layout/VerticalDownArrowProcess"/>
    <dgm:cxn modelId="{7778EEB1-DBC0-4F46-AD3A-2C130F409893}" type="presOf" srcId="{A7FF5959-C516-474D-8419-CFA4AB0DD224}" destId="{66522872-0E2A-4CCC-BAB2-BF4463916DF6}" srcOrd="0" destOrd="0" presId="urn:microsoft.com/office/officeart/2016/7/layout/VerticalDownArrowProcess"/>
    <dgm:cxn modelId="{BB1A9EC2-F137-4E5F-BA0A-DF84AFEE0F8A}" srcId="{CFEA5B1D-34F6-4EA5-B752-6083F31AA7F7}" destId="{6A68B750-1DC5-4438-98CB-D4D98B9B3A7C}" srcOrd="1" destOrd="0" parTransId="{8537265E-1092-4E20-B4B6-6B7421ADEEF5}" sibTransId="{E7DE4E6F-E79D-41C7-9EF1-3EE9AC165494}"/>
    <dgm:cxn modelId="{289BC1C6-60B9-4720-9BDD-CAB6E7B2D9BF}" srcId="{88CE3EE6-7D35-4E95-97DD-A91E3EADF500}" destId="{3938CE8A-2346-4F1D-B681-9D1392350864}" srcOrd="0" destOrd="0" parTransId="{A877A6CF-C955-4D6A-8D91-3D83C158D284}" sibTransId="{A10B09C9-55D9-45C8-A76C-F76DB59576D9}"/>
    <dgm:cxn modelId="{1601B3D5-2FCB-4982-AB89-FC95E677FB25}" srcId="{713BD87B-F8DB-4997-84E9-FB313412AC0F}" destId="{8D00544F-6799-45FC-9D8C-4D10A77AE900}" srcOrd="0" destOrd="0" parTransId="{1F668CC5-AD6A-4BB5-8B56-CE47D26BBC5B}" sibTransId="{050DC3CF-6B65-4369-9EB0-574DF7CBE584}"/>
    <dgm:cxn modelId="{60669EDE-0E09-4F49-9F86-45AAF23EE2F8}" type="presOf" srcId="{6A68B750-1DC5-4438-98CB-D4D98B9B3A7C}" destId="{6459FBB8-6F01-430E-995F-26BBC10BED9A}" srcOrd="0" destOrd="1" presId="urn:microsoft.com/office/officeart/2016/7/layout/VerticalDownArrowProcess"/>
    <dgm:cxn modelId="{BB578FE1-6832-4C5E-9B0B-63801556CEF6}" srcId="{713BD87B-F8DB-4997-84E9-FB313412AC0F}" destId="{88CE3EE6-7D35-4E95-97DD-A91E3EADF500}" srcOrd="3" destOrd="0" parTransId="{225E68C0-0838-4A31-8550-B767B101D346}" sibTransId="{2618460F-8D1E-4529-AE90-04369FFA9DB0}"/>
    <dgm:cxn modelId="{5AD5DBE6-82B6-42D9-8C29-A29D5BBC6ED9}" srcId="{713BD87B-F8DB-4997-84E9-FB313412AC0F}" destId="{A7FF5959-C516-474D-8419-CFA4AB0DD224}" srcOrd="1" destOrd="0" parTransId="{3F77E96F-193D-44FE-B0BD-4153AF9A3E4F}" sibTransId="{BCDD8E33-3CAF-44B1-8DC0-38B92B6B8583}"/>
    <dgm:cxn modelId="{4C90A3E8-D952-42F0-B3F2-405DBB40F069}" srcId="{8D00544F-6799-45FC-9D8C-4D10A77AE900}" destId="{5836EDEE-5180-4BC1-9539-507461D8B5D2}" srcOrd="0" destOrd="0" parTransId="{B2504BF9-B1D6-47DB-BDCF-590EFE60C4E2}" sibTransId="{6E237234-AD20-4F37-B78C-F8AFDEBE749B}"/>
    <dgm:cxn modelId="{59F1A5FA-FEC8-43DA-97FD-3EEEDF11B438}" srcId="{A7FF5959-C516-474D-8419-CFA4AB0DD224}" destId="{C002ACF6-07B3-40C5-9F61-CD20C5972EC0}" srcOrd="0" destOrd="0" parTransId="{06191E16-C938-4337-BF6F-F624D67AC0D1}" sibTransId="{29C8DA7E-DDA9-419C-8640-D46682985088}"/>
    <dgm:cxn modelId="{5D0A55FB-754E-457C-A342-FD7C6C6656B5}" srcId="{CFEA5B1D-34F6-4EA5-B752-6083F31AA7F7}" destId="{B350D693-331B-435D-B959-9B6B0C819147}" srcOrd="0" destOrd="0" parTransId="{CF7C90C1-D4FA-4E70-8683-3F58B232E442}" sibTransId="{969F9705-67D9-4160-8B99-1334E9C05647}"/>
    <dgm:cxn modelId="{E141DC63-011A-4746-BFD8-2DB0CA7B69D8}" type="presParOf" srcId="{B5833D37-3AC9-4678-BBC2-06E314381824}" destId="{BB8D27A7-7F7F-44C2-9868-F8D21FFE401A}" srcOrd="0" destOrd="0" presId="urn:microsoft.com/office/officeart/2016/7/layout/VerticalDownArrowProcess"/>
    <dgm:cxn modelId="{885B5B95-90BA-4523-926E-6DC0C84BC3C3}" type="presParOf" srcId="{BB8D27A7-7F7F-44C2-9868-F8D21FFE401A}" destId="{BB0D9C3B-9180-4D7B-9766-7DFFEDCC690A}" srcOrd="0" destOrd="0" presId="urn:microsoft.com/office/officeart/2016/7/layout/VerticalDownArrowProcess"/>
    <dgm:cxn modelId="{15F35284-5173-41FE-8566-E47FB63B978C}" type="presParOf" srcId="{BB8D27A7-7F7F-44C2-9868-F8D21FFE401A}" destId="{A70DE49F-1BFE-4D25-AFD5-29F795E3E78C}" srcOrd="1" destOrd="0" presId="urn:microsoft.com/office/officeart/2016/7/layout/VerticalDownArrowProcess"/>
    <dgm:cxn modelId="{91A74E85-CF69-48B8-A43B-D3D1266DB898}" type="presParOf" srcId="{B5833D37-3AC9-4678-BBC2-06E314381824}" destId="{F9101B66-F842-4617-B5EB-DD404772ECD0}" srcOrd="1" destOrd="0" presId="urn:microsoft.com/office/officeart/2016/7/layout/VerticalDownArrowProcess"/>
    <dgm:cxn modelId="{51DC50DE-26E1-401A-B286-7CA5B4625021}" type="presParOf" srcId="{B5833D37-3AC9-4678-BBC2-06E314381824}" destId="{90E53131-6E2D-4C83-834F-DDCCCE26F1AE}" srcOrd="2" destOrd="0" presId="urn:microsoft.com/office/officeart/2016/7/layout/VerticalDownArrowProcess"/>
    <dgm:cxn modelId="{6E8637B1-1FCC-4D21-BB97-7D7ACF854D73}" type="presParOf" srcId="{90E53131-6E2D-4C83-834F-DDCCCE26F1AE}" destId="{C9C53AA2-E9BD-43CC-BC14-E4CB09206A50}" srcOrd="0" destOrd="0" presId="urn:microsoft.com/office/officeart/2016/7/layout/VerticalDownArrowProcess"/>
    <dgm:cxn modelId="{10879448-4313-489D-8D1D-C8CF291750C8}" type="presParOf" srcId="{90E53131-6E2D-4C83-834F-DDCCCE26F1AE}" destId="{B94D65AD-9BC6-440F-8EA1-4E611657F613}" srcOrd="1" destOrd="0" presId="urn:microsoft.com/office/officeart/2016/7/layout/VerticalDownArrowProcess"/>
    <dgm:cxn modelId="{8EF62C68-CF75-47B1-9ECD-DA1C52D8ACD3}" type="presParOf" srcId="{90E53131-6E2D-4C83-834F-DDCCCE26F1AE}" destId="{6459FBB8-6F01-430E-995F-26BBC10BED9A}" srcOrd="2" destOrd="0" presId="urn:microsoft.com/office/officeart/2016/7/layout/VerticalDownArrowProcess"/>
    <dgm:cxn modelId="{5FF66F68-507D-4307-B168-7C2AD686EAA6}" type="presParOf" srcId="{B5833D37-3AC9-4678-BBC2-06E314381824}" destId="{FE2A93E7-84CF-47C1-A663-7F37D6D65D0D}" srcOrd="3" destOrd="0" presId="urn:microsoft.com/office/officeart/2016/7/layout/VerticalDownArrowProcess"/>
    <dgm:cxn modelId="{99C98C9A-295B-4AD8-AF0A-5EFA59FA4DE2}" type="presParOf" srcId="{B5833D37-3AC9-4678-BBC2-06E314381824}" destId="{62BC3C6C-2B18-4008-A8E5-FC3C63BD10DF}" srcOrd="4" destOrd="0" presId="urn:microsoft.com/office/officeart/2016/7/layout/VerticalDownArrowProcess"/>
    <dgm:cxn modelId="{2FE14383-DA7D-48BA-ACE5-4476D9C3B25E}" type="presParOf" srcId="{62BC3C6C-2B18-4008-A8E5-FC3C63BD10DF}" destId="{66522872-0E2A-4CCC-BAB2-BF4463916DF6}" srcOrd="0" destOrd="0" presId="urn:microsoft.com/office/officeart/2016/7/layout/VerticalDownArrowProcess"/>
    <dgm:cxn modelId="{2A47061C-05A5-4FAD-9159-FDD164E82387}" type="presParOf" srcId="{62BC3C6C-2B18-4008-A8E5-FC3C63BD10DF}" destId="{01316852-2C0D-4B76-AAA4-763631841F0B}" srcOrd="1" destOrd="0" presId="urn:microsoft.com/office/officeart/2016/7/layout/VerticalDownArrowProcess"/>
    <dgm:cxn modelId="{600C9369-B779-4083-830E-289267D94EDE}" type="presParOf" srcId="{62BC3C6C-2B18-4008-A8E5-FC3C63BD10DF}" destId="{9CC901FA-DBE6-4939-8E03-E8FE66232FDD}" srcOrd="2" destOrd="0" presId="urn:microsoft.com/office/officeart/2016/7/layout/VerticalDownArrowProcess"/>
    <dgm:cxn modelId="{8EEC0E35-4061-4056-9158-8769E3FB317C}" type="presParOf" srcId="{B5833D37-3AC9-4678-BBC2-06E314381824}" destId="{6851954A-B0A2-442C-A24F-A98F5E7C58C9}" srcOrd="5" destOrd="0" presId="urn:microsoft.com/office/officeart/2016/7/layout/VerticalDownArrowProcess"/>
    <dgm:cxn modelId="{BE2B3FD5-6EA2-4472-8681-D37FFE470894}" type="presParOf" srcId="{B5833D37-3AC9-4678-BBC2-06E314381824}" destId="{E28AE884-4E9C-4211-B572-1CEBE340ABBD}" srcOrd="6" destOrd="0" presId="urn:microsoft.com/office/officeart/2016/7/layout/VerticalDownArrowProcess"/>
    <dgm:cxn modelId="{F4CE0133-06A3-4197-9167-2048AD64218D}" type="presParOf" srcId="{E28AE884-4E9C-4211-B572-1CEBE340ABBD}" destId="{CC932AC8-9546-429F-BA27-027A0DC0CC3B}" srcOrd="0" destOrd="0" presId="urn:microsoft.com/office/officeart/2016/7/layout/VerticalDownArrowProcess"/>
    <dgm:cxn modelId="{C01915B8-BBDF-4BC0-ACE9-1532D0017794}" type="presParOf" srcId="{E28AE884-4E9C-4211-B572-1CEBE340ABBD}" destId="{B98B51B2-23BC-4864-9C37-E28265891DC5}" srcOrd="1" destOrd="0" presId="urn:microsoft.com/office/officeart/2016/7/layout/VerticalDownArrowProcess"/>
    <dgm:cxn modelId="{426F5AA1-6D72-4F29-8A62-AE662002EF4A}" type="presParOf" srcId="{E28AE884-4E9C-4211-B572-1CEBE340ABBD}" destId="{26030249-05C6-4D87-9430-14C1AEE046E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D9C3B-9180-4D7B-9766-7DFFEDCC690A}">
      <dsp:nvSpPr>
        <dsp:cNvPr id="0" name=""/>
        <dsp:cNvSpPr/>
      </dsp:nvSpPr>
      <dsp:spPr>
        <a:xfrm>
          <a:off x="0" y="3027026"/>
          <a:ext cx="1447799" cy="6622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968" tIns="163576" rIns="102968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"/>
              <a:ea typeface="Calibri"/>
              <a:cs typeface="Calibri"/>
            </a:rPr>
            <a:t>Step 4</a:t>
          </a:r>
        </a:p>
      </dsp:txBody>
      <dsp:txXfrm>
        <a:off x="0" y="3027026"/>
        <a:ext cx="1447799" cy="662239"/>
      </dsp:txXfrm>
    </dsp:sp>
    <dsp:sp modelId="{A70DE49F-1BFE-4D25-AFD5-29F795E3E78C}">
      <dsp:nvSpPr>
        <dsp:cNvPr id="0" name=""/>
        <dsp:cNvSpPr/>
      </dsp:nvSpPr>
      <dsp:spPr>
        <a:xfrm>
          <a:off x="1447799" y="3027026"/>
          <a:ext cx="4343399" cy="66223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05" tIns="139700" rIns="8810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  <a:ea typeface="Calibri"/>
              <a:cs typeface="Calibri"/>
            </a:rPr>
            <a:t>Bolt and secure the Top Handle (E)  to Upper Tube Assembly (C) . </a:t>
          </a:r>
          <a:endParaRPr lang="en-US" sz="1100" kern="1200" dirty="0"/>
        </a:p>
      </dsp:txBody>
      <dsp:txXfrm>
        <a:off x="1447799" y="3027026"/>
        <a:ext cx="4343399" cy="662239"/>
      </dsp:txXfrm>
    </dsp:sp>
    <dsp:sp modelId="{B94D65AD-9BC6-440F-8EA1-4E611657F613}">
      <dsp:nvSpPr>
        <dsp:cNvPr id="0" name=""/>
        <dsp:cNvSpPr/>
      </dsp:nvSpPr>
      <dsp:spPr>
        <a:xfrm rot="10800000">
          <a:off x="0" y="2018436"/>
          <a:ext cx="1447799" cy="101852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968" tIns="163576" rIns="102968" bIns="163576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alibri"/>
              <a:ea typeface="Calibri"/>
              <a:cs typeface="Calibri"/>
            </a:rPr>
            <a:t>Step 3</a:t>
          </a:r>
        </a:p>
      </dsp:txBody>
      <dsp:txXfrm rot="-10800000">
        <a:off x="0" y="2018436"/>
        <a:ext cx="1447799" cy="662040"/>
      </dsp:txXfrm>
    </dsp:sp>
    <dsp:sp modelId="{6459FBB8-6F01-430E-995F-26BBC10BED9A}">
      <dsp:nvSpPr>
        <dsp:cNvPr id="0" name=""/>
        <dsp:cNvSpPr/>
      </dsp:nvSpPr>
      <dsp:spPr>
        <a:xfrm>
          <a:off x="1447799" y="2018436"/>
          <a:ext cx="4343399" cy="6620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05" tIns="139700" rIns="8810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  <a:ea typeface="Calibri"/>
              <a:cs typeface="Calibri"/>
            </a:rPr>
            <a:t>Place center bracket (D) between the tube assemblies (B) &amp; (C)***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/>
              <a:ea typeface="Calibri"/>
              <a:cs typeface="Calibri"/>
            </a:rPr>
            <a:t>Bolt and secure tightly using (F) &amp; (G) </a:t>
          </a:r>
        </a:p>
      </dsp:txBody>
      <dsp:txXfrm>
        <a:off x="1447799" y="2018436"/>
        <a:ext cx="4343399" cy="662040"/>
      </dsp:txXfrm>
    </dsp:sp>
    <dsp:sp modelId="{01316852-2C0D-4B76-AAA4-763631841F0B}">
      <dsp:nvSpPr>
        <dsp:cNvPr id="0" name=""/>
        <dsp:cNvSpPr/>
      </dsp:nvSpPr>
      <dsp:spPr>
        <a:xfrm rot="10800000">
          <a:off x="0" y="1009845"/>
          <a:ext cx="1447799" cy="101852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968" tIns="163576" rIns="102968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2</a:t>
          </a:r>
        </a:p>
      </dsp:txBody>
      <dsp:txXfrm rot="-10800000">
        <a:off x="0" y="1009845"/>
        <a:ext cx="1447799" cy="662040"/>
      </dsp:txXfrm>
    </dsp:sp>
    <dsp:sp modelId="{9CC901FA-DBE6-4939-8E03-E8FE66232FDD}">
      <dsp:nvSpPr>
        <dsp:cNvPr id="0" name=""/>
        <dsp:cNvSpPr/>
      </dsp:nvSpPr>
      <dsp:spPr>
        <a:xfrm>
          <a:off x="1447799" y="1009845"/>
          <a:ext cx="4343399" cy="6620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05" tIns="139700" rIns="8810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Attach Lower Round Base (A) to Lower Tube (B) using hardware (F) &amp; (G)</a:t>
          </a:r>
        </a:p>
      </dsp:txBody>
      <dsp:txXfrm>
        <a:off x="1447799" y="1009845"/>
        <a:ext cx="4343399" cy="662040"/>
      </dsp:txXfrm>
    </dsp:sp>
    <dsp:sp modelId="{B98B51B2-23BC-4864-9C37-E28265891DC5}">
      <dsp:nvSpPr>
        <dsp:cNvPr id="0" name=""/>
        <dsp:cNvSpPr/>
      </dsp:nvSpPr>
      <dsp:spPr>
        <a:xfrm rot="10800000">
          <a:off x="0" y="1254"/>
          <a:ext cx="1447799" cy="101852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968" tIns="163576" rIns="102968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1</a:t>
          </a:r>
        </a:p>
      </dsp:txBody>
      <dsp:txXfrm rot="-10800000">
        <a:off x="0" y="1254"/>
        <a:ext cx="1447799" cy="662040"/>
      </dsp:txXfrm>
    </dsp:sp>
    <dsp:sp modelId="{26030249-05C6-4D87-9430-14C1AEE046E0}">
      <dsp:nvSpPr>
        <dsp:cNvPr id="0" name=""/>
        <dsp:cNvSpPr/>
      </dsp:nvSpPr>
      <dsp:spPr>
        <a:xfrm>
          <a:off x="1447799" y="1254"/>
          <a:ext cx="4343399" cy="6620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05" tIns="139700" rIns="88105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Attach Casters (H) to Lower Round Base (A) using Serrated Lock Nuts (I)</a:t>
          </a:r>
        </a:p>
      </dsp:txBody>
      <dsp:txXfrm>
        <a:off x="1447799" y="1254"/>
        <a:ext cx="4343399" cy="66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36E099-7A27-4357-9FC6-43492E3D5B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90895-03EB-4B21-980B-BBE3CEE73B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8C96-6F63-46D6-9BC9-FD30AB6A05D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6C582-4C92-4882-B06B-A11FF3345E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RJCOMMAND Instructions (Rev 1.20)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B8FF3-5B9C-4DC2-B3CB-22A781649A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5D50E-250B-4049-B242-DC55A6B0F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0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0A60-650D-4EC7-8B81-1DD48383ED1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RJCOMMAND Instructions (Rev 1.20)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B4498-BD66-41DC-A42A-03E1BD558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82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2355-933F-4933-B3F1-6CAF8E1A9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1EEEC-397C-4B23-88EB-18F180844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3D7-8EF3-43B8-AB07-87C97E35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029E-6B02-4836-90E0-DE43D4A7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BBEFE-69F9-45CF-84AD-300BDB13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1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9AE2-CA18-4758-969A-7264389A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E8A4A-1750-4BCB-91DE-832840EF1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6E6AA-C061-4AE1-853B-CB15FA8E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B9B1-2026-41E6-AFC4-552592B2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223A6-5C5C-40DF-B66B-1F1E6FDA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7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9CEF9-85AB-4B02-BD03-7DFEA9FCF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EA45E-DCF0-49B3-BE21-80BCDE785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4A544-C702-4E76-9584-4B1B6562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7D6B-78E2-4FBC-910B-A7A5A3E8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AD19F-0AA7-4718-9504-1DF3BD88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6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38D1-15E4-409E-B709-66AFD793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7333F-B5DD-4D7B-A63C-7FD764D1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A4109-5E3C-46C4-9171-B4C815DC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A3D83-DC79-46E1-810E-81086118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F507B-0A7B-4029-95EE-A04ED4BD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EB6D-4A01-4020-B95E-5D6F4DDE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13A15-3A98-4F08-B436-C73882BC5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54509-1161-40C3-BFC8-D64A54A2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03A3A-0B1F-4FF9-93D8-100A613B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89B63-3025-4D0B-8E18-962A27E5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5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EAC9-18F3-49F0-8D1D-A1FDEE78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EA9B7-E2DB-426D-8323-8CB140626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53C3F-4261-4321-A858-89C41E5D5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E01EA-9689-4706-9278-9CF459EE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55504-8F07-48B2-81A8-58BE5E5E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9F21A-1CCA-417A-B4AA-AAFB25C4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2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9B12-452C-47F5-82D0-2F64F56A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A8BBF-A8DE-41FD-80C1-588C23231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D677D-29BF-4BBA-9473-56F97854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52F12-67DC-4B26-BA6F-0726E801F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70C22-3B8B-4A5D-BA82-BE5216C85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D062F0-4ACD-40C1-BB5E-29A6ABE6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820FC-996C-43FA-8B48-11B3BA40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3FC21-4A9D-41BF-814D-5A53C43B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8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2B31-F495-4311-A446-A9FA2A57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DF09D-1FD0-46C9-9137-703B009C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02CE8-4576-4AD8-8AE7-EA78F325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10AED-8D96-42DC-B3F1-0BE4DAB5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8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4ACD2-6D66-4981-B8A5-0CD7FC4E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FB3DF-1E2E-4E1F-9E19-CCA2CF25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74470-2BF8-420B-844F-E428B2BD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4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BC6C-A361-46B9-B1F9-FA023AE4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507F-DD06-4012-97ED-CA8162686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36392-AE3D-4620-82A5-5EB666DAC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B4B88-D6AE-4473-B4F1-B9C14CFA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666A7-1595-4F9C-93DD-E51AB65E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FC44F-ACAD-44A2-AE7D-31C897B8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13B7-959C-4699-A2DF-366D9DD8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008F3-B0AC-41C4-B90A-716A8D753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E30FD-ADB2-4445-95FC-11AF69161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68117-15C6-4F28-A824-F319988C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C5948-57F0-411C-BF49-A748BB39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3A3F7-EF60-470A-BF20-63794600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8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556EE-1D8A-49E5-A4A8-6E89773F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A0950-72E3-4466-BABB-189896EBD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174C8-D8E4-4E72-A7F5-2D28E1F59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87F17-9B8D-4860-81DF-8AE08D222E47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22FA6-43F7-421D-BAEA-25CAF95CC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EA515-21F7-4E0B-9AC5-B7D3AD902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26658-AF77-489B-86CF-29868B6FC2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5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63500-908E-4E6E-ACF4-5D7F3C39E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9398" y="1753386"/>
            <a:ext cx="5750350" cy="1434195"/>
          </a:xfrm>
        </p:spPr>
        <p:txBody>
          <a:bodyPr anchor="b"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RakJak</a:t>
            </a:r>
            <a:r>
              <a:rPr lang="en-US" sz="3600" dirty="0">
                <a:solidFill>
                  <a:schemeClr val="bg1"/>
                </a:solidFill>
              </a:rPr>
              <a:t>® Command  Center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Model # RJCOMMAND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A597C-D69F-4A81-8BDF-9C7EA0D9C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Assembly Instructions</a:t>
            </a:r>
          </a:p>
        </p:txBody>
      </p:sp>
      <p:sp>
        <p:nvSpPr>
          <p:cNvPr id="46" name="Freeform: Shape 3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29B6D03-62D0-47BD-8AB9-270DC8913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D647BD0-A711-4D68-9DCF-928DABE2A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88684"/>
              </p:ext>
            </p:extLst>
          </p:nvPr>
        </p:nvGraphicFramePr>
        <p:xfrm>
          <a:off x="354584" y="1122002"/>
          <a:ext cx="11084560" cy="5476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0746">
                  <a:extLst>
                    <a:ext uri="{9D8B030D-6E8A-4147-A177-3AD203B41FA5}">
                      <a16:colId xmlns:a16="http://schemas.microsoft.com/office/drawing/2014/main" val="3314371365"/>
                    </a:ext>
                  </a:extLst>
                </a:gridCol>
                <a:gridCol w="3608579">
                  <a:extLst>
                    <a:ext uri="{9D8B030D-6E8A-4147-A177-3AD203B41FA5}">
                      <a16:colId xmlns:a16="http://schemas.microsoft.com/office/drawing/2014/main" val="506562350"/>
                    </a:ext>
                  </a:extLst>
                </a:gridCol>
                <a:gridCol w="3972729">
                  <a:extLst>
                    <a:ext uri="{9D8B030D-6E8A-4147-A177-3AD203B41FA5}">
                      <a16:colId xmlns:a16="http://schemas.microsoft.com/office/drawing/2014/main" val="885043267"/>
                    </a:ext>
                  </a:extLst>
                </a:gridCol>
                <a:gridCol w="1682506">
                  <a:extLst>
                    <a:ext uri="{9D8B030D-6E8A-4147-A177-3AD203B41FA5}">
                      <a16:colId xmlns:a16="http://schemas.microsoft.com/office/drawing/2014/main" val="1487297386"/>
                    </a:ext>
                  </a:extLst>
                </a:gridCol>
              </a:tblGrid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Mfg</a:t>
                      </a:r>
                      <a:r>
                        <a:rPr lang="en-US" dirty="0"/>
                        <a:t> Part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5043"/>
                  </a:ext>
                </a:extLst>
              </a:tr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RJCOMMAND-BASE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Round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113287"/>
                  </a:ext>
                </a:extLst>
              </a:tr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RJCOMMAND-TUBE195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Tube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401603"/>
                  </a:ext>
                </a:extLst>
              </a:tr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RJCOMMAND-TUBE16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 Tube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795533"/>
                  </a:ext>
                </a:extLst>
              </a:tr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RJCOMMAND-CTRBKT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Center Bracket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091947"/>
                  </a:ext>
                </a:extLst>
              </a:tr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RJCOMMAND-HANDLE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Handle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7082"/>
                  </a:ext>
                </a:extLst>
              </a:tr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5/16-18 x ¾” Bolt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73856"/>
                  </a:ext>
                </a:extLst>
              </a:tr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5/16 Serrated Nut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223945"/>
                  </a:ext>
                </a:extLst>
              </a:tr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4145-3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3” Caster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838377"/>
                  </a:ext>
                </a:extLst>
              </a:tr>
              <a:tr h="547676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½”-13 Serrated Lock Nut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601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650D6A-6EB7-469D-ACCA-5CCEEEE5DFDE}"/>
              </a:ext>
            </a:extLst>
          </p:cNvPr>
          <p:cNvSpPr txBox="1"/>
          <p:nvPr/>
        </p:nvSpPr>
        <p:spPr>
          <a:xfrm>
            <a:off x="4550664" y="259234"/>
            <a:ext cx="3090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Parts List</a:t>
            </a:r>
          </a:p>
        </p:txBody>
      </p:sp>
    </p:spTree>
    <p:extLst>
      <p:ext uri="{BB962C8B-B14F-4D97-AF65-F5344CB8AC3E}">
        <p14:creationId xmlns:p14="http://schemas.microsoft.com/office/powerpoint/2010/main" val="149201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elmet&#10;&#10;Description automatically generated">
            <a:extLst>
              <a:ext uri="{FF2B5EF4-FFF2-40B4-BE49-F238E27FC236}">
                <a16:creationId xmlns:a16="http://schemas.microsoft.com/office/drawing/2014/main" id="{ABABFCE5-A786-4F4E-BEF5-B1942AF0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8" y="163778"/>
            <a:ext cx="1773248" cy="2364331"/>
          </a:xfrm>
          <a:prstGeom prst="rect">
            <a:avLst/>
          </a:prstGeom>
        </p:spPr>
      </p:pic>
      <p:pic>
        <p:nvPicPr>
          <p:cNvPr id="5" name="Picture 4" descr="A picture containing metalware, gear&#10;&#10;Description automatically generated">
            <a:extLst>
              <a:ext uri="{FF2B5EF4-FFF2-40B4-BE49-F238E27FC236}">
                <a16:creationId xmlns:a16="http://schemas.microsoft.com/office/drawing/2014/main" id="{5A6CFB75-1F4F-4435-AF22-EFBCDC2E5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54" y="711489"/>
            <a:ext cx="1234096" cy="1645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B71CD-7064-4B87-B633-D09CC33A1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94" y="3866291"/>
            <a:ext cx="1499374" cy="199916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6D28D4D-68F6-4993-8DD4-E3F2B85DC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43" y="3809245"/>
            <a:ext cx="1743049" cy="2324065"/>
          </a:xfrm>
          <a:prstGeom prst="rect">
            <a:avLst/>
          </a:prstGeom>
        </p:spPr>
      </p:pic>
      <p:pic>
        <p:nvPicPr>
          <p:cNvPr id="11" name="Picture 10" descr="A picture containing bin&#10;&#10;Description automatically generated">
            <a:extLst>
              <a:ext uri="{FF2B5EF4-FFF2-40B4-BE49-F238E27FC236}">
                <a16:creationId xmlns:a16="http://schemas.microsoft.com/office/drawing/2014/main" id="{61550022-5FA9-469F-8E57-BF8DA3F99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" y="2960874"/>
            <a:ext cx="2857500" cy="3810000"/>
          </a:xfrm>
          <a:prstGeom prst="rect">
            <a:avLst/>
          </a:prstGeom>
        </p:spPr>
      </p:pic>
      <p:pic>
        <p:nvPicPr>
          <p:cNvPr id="13" name="Picture 12" descr="A black rectangular object&#10;&#10;Description automatically generated with low confidence">
            <a:extLst>
              <a:ext uri="{FF2B5EF4-FFF2-40B4-BE49-F238E27FC236}">
                <a16:creationId xmlns:a16="http://schemas.microsoft.com/office/drawing/2014/main" id="{E0D06C04-4DF7-470A-8C9E-D1D14FDA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52" y="3435610"/>
            <a:ext cx="2857500" cy="3810000"/>
          </a:xfrm>
          <a:prstGeom prst="rect">
            <a:avLst/>
          </a:prstGeom>
        </p:spPr>
      </p:pic>
      <p:pic>
        <p:nvPicPr>
          <p:cNvPr id="15" name="Picture 14" descr="A picture containing metalware, gear&#10;&#10;Description automatically generated">
            <a:extLst>
              <a:ext uri="{FF2B5EF4-FFF2-40B4-BE49-F238E27FC236}">
                <a16:creationId xmlns:a16="http://schemas.microsoft.com/office/drawing/2014/main" id="{8A880E80-E453-46C0-9F63-46DD82398D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15" y="393284"/>
            <a:ext cx="2364331" cy="2364331"/>
          </a:xfrm>
          <a:prstGeom prst="rect">
            <a:avLst/>
          </a:prstGeom>
        </p:spPr>
      </p:pic>
      <p:pic>
        <p:nvPicPr>
          <p:cNvPr id="17" name="Picture 16" descr="A close-up of a ring&#10;&#10;Description automatically generated with medium confidence">
            <a:extLst>
              <a:ext uri="{FF2B5EF4-FFF2-40B4-BE49-F238E27FC236}">
                <a16:creationId xmlns:a16="http://schemas.microsoft.com/office/drawing/2014/main" id="{AD6FD893-5D5B-4D1C-B3D1-63672C33ED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90" y="1113530"/>
            <a:ext cx="888154" cy="8881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D9860B-310D-4150-8B1B-4DC14C7B3A5C}"/>
              </a:ext>
            </a:extLst>
          </p:cNvPr>
          <p:cNvSpPr txBox="1"/>
          <p:nvPr/>
        </p:nvSpPr>
        <p:spPr>
          <a:xfrm>
            <a:off x="2071211" y="120611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x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25A7C-5397-4398-BAF3-BB514BB10B7E}"/>
              </a:ext>
            </a:extLst>
          </p:cNvPr>
          <p:cNvSpPr txBox="1"/>
          <p:nvPr/>
        </p:nvSpPr>
        <p:spPr>
          <a:xfrm>
            <a:off x="10852792" y="134955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x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4639B-6C44-4A3C-8463-29B0EA2CF49A}"/>
              </a:ext>
            </a:extLst>
          </p:cNvPr>
          <p:cNvSpPr txBox="1"/>
          <p:nvPr/>
        </p:nvSpPr>
        <p:spPr>
          <a:xfrm>
            <a:off x="8119365" y="139078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x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9F7D80-4BD7-4CC5-9E7E-F7B1E4A902E1}"/>
              </a:ext>
            </a:extLst>
          </p:cNvPr>
          <p:cNvSpPr txBox="1"/>
          <p:nvPr/>
        </p:nvSpPr>
        <p:spPr>
          <a:xfrm>
            <a:off x="4578896" y="1349553"/>
            <a:ext cx="79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F,G x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5447F1-0B45-458F-AA87-E7424DFEBF39}"/>
              </a:ext>
            </a:extLst>
          </p:cNvPr>
          <p:cNvSpPr txBox="1"/>
          <p:nvPr/>
        </p:nvSpPr>
        <p:spPr>
          <a:xfrm>
            <a:off x="4628579" y="478661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x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D1D9F6-35E2-4161-9A64-FE2ACAB5E6E7}"/>
              </a:ext>
            </a:extLst>
          </p:cNvPr>
          <p:cNvSpPr txBox="1"/>
          <p:nvPr/>
        </p:nvSpPr>
        <p:spPr>
          <a:xfrm>
            <a:off x="2034909" y="478661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x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1E790F-E5F5-4422-A330-1F10E9593147}"/>
              </a:ext>
            </a:extLst>
          </p:cNvPr>
          <p:cNvSpPr txBox="1"/>
          <p:nvPr/>
        </p:nvSpPr>
        <p:spPr>
          <a:xfrm>
            <a:off x="10870609" y="478661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x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206BCB-C11F-4527-BD1E-4069DC6D3FCA}"/>
              </a:ext>
            </a:extLst>
          </p:cNvPr>
          <p:cNvSpPr txBox="1"/>
          <p:nvPr/>
        </p:nvSpPr>
        <p:spPr>
          <a:xfrm>
            <a:off x="8038279" y="478661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x 1</a:t>
            </a:r>
          </a:p>
        </p:txBody>
      </p:sp>
    </p:spTree>
    <p:extLst>
      <p:ext uri="{BB962C8B-B14F-4D97-AF65-F5344CB8AC3E}">
        <p14:creationId xmlns:p14="http://schemas.microsoft.com/office/powerpoint/2010/main" val="174141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5C77F4-2678-4E06-BF1C-744FE89C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15645"/>
            <a:ext cx="5791199" cy="105959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b="1" u="sng" dirty="0"/>
              <a:t>Assembly Instructions - </a:t>
            </a:r>
            <a:br>
              <a:rPr lang="en-US" sz="3200" b="1" u="sng" dirty="0">
                <a:ea typeface="Calibri Light"/>
                <a:cs typeface="Calibri Light"/>
              </a:rPr>
            </a:br>
            <a:r>
              <a:rPr lang="en-US" sz="2800" dirty="0">
                <a:ea typeface="Calibri Light"/>
                <a:cs typeface="Calibri Light"/>
              </a:rPr>
              <a:t>Starts from the base plate and works upward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sitting, black, table&#10;&#10;Description automatically generated">
            <a:extLst>
              <a:ext uri="{FF2B5EF4-FFF2-40B4-BE49-F238E27FC236}">
                <a16:creationId xmlns:a16="http://schemas.microsoft.com/office/drawing/2014/main" id="{77143B7D-21AA-4A99-B141-BC6E68D82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03" y="299790"/>
            <a:ext cx="2556416" cy="6261864"/>
          </a:xfrm>
          <a:prstGeom prst="rect">
            <a:avLst/>
          </a:prstGeom>
        </p:spPr>
      </p:pic>
      <p:graphicFrame>
        <p:nvGraphicFramePr>
          <p:cNvPr id="19" name="Content Placeholder 8">
            <a:extLst>
              <a:ext uri="{FF2B5EF4-FFF2-40B4-BE49-F238E27FC236}">
                <a16:creationId xmlns:a16="http://schemas.microsoft.com/office/drawing/2014/main" id="{098474A9-2C1C-CD8F-FD3C-8B66F9800D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798580"/>
              </p:ext>
            </p:extLst>
          </p:nvPr>
        </p:nvGraphicFramePr>
        <p:xfrm>
          <a:off x="762000" y="2323452"/>
          <a:ext cx="5791199" cy="369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8" name="TextBox 467">
            <a:extLst>
              <a:ext uri="{FF2B5EF4-FFF2-40B4-BE49-F238E27FC236}">
                <a16:creationId xmlns:a16="http://schemas.microsoft.com/office/drawing/2014/main" id="{C1CCFD8A-AA8B-F1A8-FAEA-E57E4450FE9F}"/>
              </a:ext>
            </a:extLst>
          </p:cNvPr>
          <p:cNvSpPr txBox="1"/>
          <p:nvPr/>
        </p:nvSpPr>
        <p:spPr>
          <a:xfrm>
            <a:off x="1334813" y="6099503"/>
            <a:ext cx="463506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>
                <a:ea typeface="Calibri"/>
                <a:cs typeface="Calibri"/>
              </a:rPr>
              <a:t>***NOTE: Upper Tube has a small collar welded inside one end. Be sure that end is up. This small tube helps the Pivoting JakPad sit correctly. 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045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FEFA6-DDE8-4949-805C-88319CF6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688"/>
            <a:ext cx="4892040" cy="17739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Finished Product – Assembled &amp; Loaded Command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EF9F8-849E-4B78-B23B-B710F2064D45}"/>
              </a:ext>
            </a:extLst>
          </p:cNvPr>
          <p:cNvSpPr txBox="1"/>
          <p:nvPr/>
        </p:nvSpPr>
        <p:spPr>
          <a:xfrm>
            <a:off x="841248" y="2898648"/>
            <a:ext cx="4892040" cy="3209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Important notations: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RAKJAKS will only fit on bottom brackets. This helps to lower the center of gravity for added stability.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u="sng" dirty="0"/>
              <a:t>Do Not </a:t>
            </a:r>
            <a:r>
              <a:rPr lang="en-US" sz="2000" b="1" dirty="0"/>
              <a:t>scale objects such as Air Lines, Nuts, Bolts etc. as rack may tip over.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975C7C33-DA43-4EE1-8C42-39BD08672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97" y="-1"/>
            <a:ext cx="24288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5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4700100e-333a-4487-85e7-e5c44268d1f6">
      <Url xsi:nil="true"/>
      <Description xsi:nil="true"/>
    </Hyperlink>
    <lcf76f155ced4ddcb4097134ff3c332f xmlns="4700100e-333a-4487-85e7-e5c44268d1f6">
      <Terms xmlns="http://schemas.microsoft.com/office/infopath/2007/PartnerControls"/>
    </lcf76f155ced4ddcb4097134ff3c332f>
    <TaxCatchAll xmlns="a5bfbc70-20ac-4c5f-bea4-44e62f96ae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09688FDBC6D46B5F559006A9C5048" ma:contentTypeVersion="19" ma:contentTypeDescription="Create a new document." ma:contentTypeScope="" ma:versionID="94e140d0d6556ef2ebb2105e16cdbeaf">
  <xsd:schema xmlns:xsd="http://www.w3.org/2001/XMLSchema" xmlns:xs="http://www.w3.org/2001/XMLSchema" xmlns:p="http://schemas.microsoft.com/office/2006/metadata/properties" xmlns:ns2="4700100e-333a-4487-85e7-e5c44268d1f6" xmlns:ns3="a5bfbc70-20ac-4c5f-bea4-44e62f96aecc" targetNamespace="http://schemas.microsoft.com/office/2006/metadata/properties" ma:root="true" ma:fieldsID="e65845e60a5b4f654ed1f0884a4d92d7" ns2:_="" ns3:_="">
    <xsd:import namespace="4700100e-333a-4487-85e7-e5c44268d1f6"/>
    <xsd:import namespace="a5bfbc70-20ac-4c5f-bea4-44e62f96ae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Hyperlink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0100e-333a-4487-85e7-e5c44268d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Hyperlink" ma:index="19" nillable="true" ma:displayName="Hyperlink" ma:description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a23dff7-f783-4b14-8550-6c064ebd4a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bc70-20ac-4c5f-bea4-44e62f96ae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d5017ab-e5aa-4efd-b502-05e5c7efab18}" ma:internalName="TaxCatchAll" ma:showField="CatchAllData" ma:web="a5bfbc70-20ac-4c5f-bea4-44e62f96ae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518B18-26EA-4791-B9CF-D7486FF43D27}">
  <ds:schemaRefs>
    <ds:schemaRef ds:uri="http://schemas.microsoft.com/office/2006/metadata/properties"/>
    <ds:schemaRef ds:uri="http://schemas.microsoft.com/office/infopath/2007/PartnerControls"/>
    <ds:schemaRef ds:uri="4700100e-333a-4487-85e7-e5c44268d1f6"/>
    <ds:schemaRef ds:uri="a5bfbc70-20ac-4c5f-bea4-44e62f96aecc"/>
  </ds:schemaRefs>
</ds:datastoreItem>
</file>

<file path=customXml/itemProps2.xml><?xml version="1.0" encoding="utf-8"?>
<ds:datastoreItem xmlns:ds="http://schemas.openxmlformats.org/officeDocument/2006/customXml" ds:itemID="{14569E8D-BB7E-4752-8392-9538C7CE36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F3B4E6-2EBE-424D-832D-BD4EEC5F154F}"/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290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RakJak® Command  Center Model # RJCOMMAND</vt:lpstr>
      <vt:lpstr>PowerPoint Presentation</vt:lpstr>
      <vt:lpstr>PowerPoint Presentation</vt:lpstr>
      <vt:lpstr>Assembly Instructions -  Starts from the base plate and works upward</vt:lpstr>
      <vt:lpstr>The Finished Product – Assembled &amp; Loaded Command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RakJak Base &amp; Stand</dc:title>
  <dc:creator>Kelly Brown</dc:creator>
  <cp:lastModifiedBy>Dean Coccaro</cp:lastModifiedBy>
  <cp:revision>58</cp:revision>
  <cp:lastPrinted>2020-01-08T20:26:07Z</cp:lastPrinted>
  <dcterms:created xsi:type="dcterms:W3CDTF">2020-01-08T19:10:32Z</dcterms:created>
  <dcterms:modified xsi:type="dcterms:W3CDTF">2023-11-09T18:59:31Z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0x010100E8F09688FDBC6D46B5F559006A9C5048</vt:lpwstr>
  </property>
  <property fmtid="{D5CDD505-2E9C-101B-9397-08002B2CF9AE}" pid="3" name="MediaServiceImageTags">
    <vt:lpwstr/>
  </property>
</Properties>
</file>